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35"/>
  </p:normalViewPr>
  <p:slideViewPr>
    <p:cSldViewPr snapToGrid="0" snapToObjects="1">
      <p:cViewPr varScale="1">
        <p:scale>
          <a:sx n="132" d="100"/>
          <a:sy n="132" d="100"/>
        </p:scale>
        <p:origin x="9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9B7CB93-E540-13EC-202D-50B2E95DF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79D1750-D984-F333-6A13-59B41C21D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Certificate Creation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EC582B5B-7F8C-CCB7-1E4F-05FA6B1D1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635000" y="56003"/>
            <a:ext cx="7874000" cy="8068326"/>
            <a:chOff x="0" y="0"/>
            <a:chExt cx="7873999" cy="8068324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" y="203200"/>
              <a:ext cx="7467600" cy="7623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54BB458-5557-4C2D-85B8-81E236A8C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9982AE6-BC2E-1C1C-8C7B-8A3784E77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="" xmlns:m="http://schemas.openxmlformats.org/officeDocument/2006/math" xmlns:a14="http://schemas.microsoft.com/office/drawing/2010/main" xmlns:p14="http://schemas.microsoft.com/office/powerpoint/2010/main" Requires="p14">
      <p:transition spd="slow" advClick="1" p14:dur="1200">
        <p:wipe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6C80ABD-EF5C-9188-2635-0603F557A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Unit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/tunnelling/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10C629AB-E4DF-2FD9-84E0-56F260F2F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45" y="781957"/>
            <a:ext cx="4446074" cy="427808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429</Words>
  <Application>Microsoft Macintosh PowerPoint</Application>
  <PresentationFormat>On-screen Show (16:10)</PresentationFormat>
  <Paragraphs>84</Paragraphs>
  <Slides>55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Menlo</vt:lpstr>
      <vt:lpstr>Times</vt:lpstr>
      <vt:lpstr>Office Theme</vt:lpstr>
      <vt:lpstr>Digital Certificates Introduction Authentication Methods PKI  Digital Certificate Passing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https://asecuritysite.com/tunnelling/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https://asecuritysite.com/tunnelling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Introduction Authentication Methods PKI  Certificate Creation Digital Certificate Passing   Prof Bill Buchanan OBE https://asecuritysite.com/tunnelling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3</cp:revision>
  <dcterms:modified xsi:type="dcterms:W3CDTF">2022-10-20T07:23:36Z</dcterms:modified>
</cp:coreProperties>
</file>